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4"/>
  </p:handoutMasterIdLst>
  <p:sldIdLst>
    <p:sldId id="274" r:id="rId2"/>
    <p:sldId id="256" r:id="rId3"/>
    <p:sldId id="262" r:id="rId4"/>
    <p:sldId id="263" r:id="rId5"/>
    <p:sldId id="299" r:id="rId6"/>
    <p:sldId id="301" r:id="rId7"/>
    <p:sldId id="302" r:id="rId8"/>
    <p:sldId id="306" r:id="rId9"/>
    <p:sldId id="303" r:id="rId10"/>
    <p:sldId id="308" r:id="rId11"/>
    <p:sldId id="297" r:id="rId12"/>
    <p:sldId id="29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9AC440C7-35A5-4C66-85C0-57ABA215A4CD}">
          <p14:sldIdLst>
            <p14:sldId id="274"/>
            <p14:sldId id="256"/>
          </p14:sldIdLst>
        </p14:section>
        <p14:section name="소제목 표지" id="{E66F2113-6FFA-4364-A8C0-BE665FAC21BC}">
          <p14:sldIdLst/>
        </p14:section>
        <p14:section name="발표 스타일" id="{C38C02E4-11D5-42F5-893A-E6BF36DD56B9}">
          <p14:sldIdLst>
            <p14:sldId id="262"/>
            <p14:sldId id="263"/>
            <p14:sldId id="299"/>
            <p14:sldId id="301"/>
            <p14:sldId id="302"/>
            <p14:sldId id="306"/>
            <p14:sldId id="303"/>
            <p14:sldId id="308"/>
          </p14:sldIdLst>
        </p14:section>
        <p14:section name="발표 및 보고서 스타일" id="{5F902FA6-5113-4F91-AC77-13F3243B18A9}">
          <p14:sldIdLst/>
        </p14:section>
        <p14:section name="마지막" id="{0A9151A7-1FDD-4606-B7F8-A63B772563CC}">
          <p14:sldIdLst>
            <p14:sldId id="297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9EA"/>
    <a:srgbClr val="FDF54F"/>
    <a:srgbClr val="59D3F5"/>
    <a:srgbClr val="0D509E"/>
    <a:srgbClr val="F5C437"/>
    <a:srgbClr val="E4BF32"/>
    <a:srgbClr val="F9C04D"/>
    <a:srgbClr val="0194E7"/>
    <a:srgbClr val="068BD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36071721-8E9C-44C2-853F-6833A64A3E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713D67CC-5E1C-4C2D-ADBD-93454BDC36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1243D-668E-4487-B89E-3E54B40CB1CB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07769C25-1F19-4465-B9A0-58B525B891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563EDD73-9419-42D8-9977-0B28351CAF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F3961-D88D-40F3-9802-6645A0D2F0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065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.svg>
</file>

<file path=ppt/media/image11.png>
</file>

<file path=ppt/media/image12.png>
</file>

<file path=ppt/media/image13.png>
</file>

<file path=ppt/media/image2.png>
</file>

<file path=ppt/media/image3.png>
</file>

<file path=ppt/media/image3.svg>
</file>

<file path=ppt/media/image4.png>
</file>

<file path=ppt/media/image5.jpeg>
</file>

<file path=ppt/media/image6.jpe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3502C1A-17C7-4185-B119-D8A96D3BC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E9B688B1-BA03-4B4C-B83C-4262FB185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40EDBD1-39BA-4247-83D5-BA1C444D0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28F9B85-6624-45A8-A7C1-9376FD81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CE229AE-83F4-4493-BA17-92735160F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885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15B7D22-5C22-4823-AECD-85D4B24D0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F69E028-543D-412C-BA30-6FE3A96CA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94F6D1A-FFB2-4A78-9AA3-DA392519E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69FE491-8F03-43AA-AA5D-4BF5A9AD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283B207-B325-4DB1-B2A0-394133E0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7138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83A9ADEB-72A5-4B46-8442-28003D8B3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7E62668-3C4A-4F0D-847F-8AA94ADBA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7B22DFA-9B35-4B94-8514-B823EC32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85B425C-9FBF-4B68-80FF-C90C6FB9C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D52291B-9B11-458D-9280-CB10E91C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418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422980F-84FC-435D-BF7A-D96254DB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390FFB5-7AA9-4345-B2EA-CFDC66B91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B572C19-7C92-4603-86C2-8F02B27D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B99FB0F-E5BF-4ED7-B644-116D18C5F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2033421-FE28-45BE-B6F5-A2E7CE69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6983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F209C20-C647-40AD-BCF4-635FD01F5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4EF0F08-5209-472E-87A3-E54004232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ECD924C-997B-4706-A220-EE9F6BF2A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52AEC4E-08B6-463A-A6C4-47B2CB96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66D105B-FE2D-42B3-9DF8-2A238E1E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8652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E887978-8781-4FEB-9A29-FFC3AC931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8B07B56-1776-41F5-90CC-049B72AA8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DAFA8BFD-D673-4EAC-A73C-1D9B5124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315D6A9-B9B1-49AE-BDE6-3761265F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B8E2E0A-2213-49D1-A648-AEE229BB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D521FE3-01EE-41BF-83AB-194BAB27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316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C8C1755-88EC-4990-90FA-904AC76D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AD9ED52-0EE0-4D51-A54E-1E3C83A7E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8EF840B-FEFB-4064-A747-E6E9256BF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EEF671C5-DEB4-4507-B6BD-F4E522E4E7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C9D72F22-4A0E-44BC-86EB-79B17EB74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9726EEE3-85BF-4469-9CF5-07AC0EAD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10063E1C-0775-4AF4-A151-F5A0BC9E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E9C432A2-B260-4889-801C-DB704B33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726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E8A5C1-1E13-4226-B204-AC736C2FA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EFE57FA8-7544-47BB-8A52-478985E0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A4510BBE-F7E8-44D6-8A18-7F61BEEDC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A00851DF-4BB2-4793-A203-DA3413039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137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E62A312D-58AD-40D4-9983-BF78C827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DCEA8F61-7638-49A6-80E5-3D419640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B52E32EC-F6EC-4C14-A9AC-65D4BAADB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BBD1DCF-507C-43A7-A20C-8C10AD9CDEBF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9397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E6AADB8-29E6-46D3-AAC5-93AC92FDE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B495A74-51E1-4D6C-B3FC-00F4AFE96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346A4B4E-5930-4750-81D5-3FA6CA95A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E1875A0-AB97-45DC-A5F5-237A32A0E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A8E844C-E558-464B-9FE0-68BECD297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338CBB3-FA58-4F6F-AD79-FB138CAD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868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5F35BF7-B00D-42ED-9B95-B737E71E9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A8E4D255-B8B4-4CE2-881E-1ECC19DA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CF30024-4B91-4D6C-9538-5D936ED0C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B90AC83-2852-40FB-B54A-25BB5C288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195F577-5B4F-44DB-8165-7FB712AFE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71D18C8-7B5F-4AF7-BFEF-95E08DF4F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736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DF9AB59B-F2A0-42E9-8DF6-EB86CA66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B7615888-D905-4A73-9CF6-08A3759C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356C9DB-296C-4F6C-A750-78C65B13C6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04309-49AB-4F63-BCDF-00F26D01FC82}" type="datetimeFigureOut">
              <a:rPr lang="ko-KR" altLang="en-US" smtClean="0"/>
              <a:t>2022-07-01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58EFC16-C598-4D65-AA92-1028E7FD4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F59DDD8-9858-4633-85D4-FA2B5353A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4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EF2DD50B-2FDD-48B7-86A7-2D52B8BD0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3986"/>
            <a:ext cx="12192000" cy="6121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7CB5F9C-FE07-47B7-9BBD-2733D7FD5946}"/>
              </a:ext>
            </a:extLst>
          </p:cNvPr>
          <p:cNvSpPr txBox="1"/>
          <p:nvPr/>
        </p:nvSpPr>
        <p:spPr>
          <a:xfrm>
            <a:off x="10215881" y="178158"/>
            <a:ext cx="1806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고영승의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WEB PROJECT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A90FBE-A59D-4013-9F7A-AFE93874FF90}"/>
              </a:ext>
            </a:extLst>
          </p:cNvPr>
          <p:cNvSpPr txBox="1"/>
          <p:nvPr/>
        </p:nvSpPr>
        <p:spPr>
          <a:xfrm>
            <a:off x="3296195" y="2585190"/>
            <a:ext cx="5599610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GROOME</a:t>
            </a:r>
            <a:endParaRPr lang="ko-KR" altLang="en-US" sz="120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87350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345" y="1063999"/>
            <a:ext cx="6456219" cy="548458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78046" y="4830617"/>
            <a:ext cx="7496717" cy="21243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418" y="3267882"/>
            <a:ext cx="7298345" cy="4838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코드</a:t>
            </a:r>
            <a:endParaRPr lang="ko-KR" altLang="en-US" sz="3401" dirty="0">
              <a:solidFill>
                <a:schemeClr val="accent1">
                  <a:lumMod val="50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45689" y="2814652"/>
            <a:ext cx="1362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accent4">
                    <a:lumMod val="50000"/>
                  </a:schemeClr>
                </a:solidFill>
              </a:rPr>
              <a:t>Input-form</a:t>
            </a:r>
            <a:endParaRPr lang="ko-KR" altLang="en-US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979302" y="4377452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accent4">
                    <a:lumMod val="50000"/>
                  </a:schemeClr>
                </a:solidFill>
              </a:rPr>
              <a:t>jsp</a:t>
            </a:r>
            <a:endParaRPr lang="ko-KR" altLang="en-US" b="1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2597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8B34DA5A-15CD-4088-A7BD-AC039ACD65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E332E1E-B57B-4B58-9541-22D7DF40CD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EF3D946-7558-4631-B22E-EB78E579DD9C}"/>
              </a:ext>
            </a:extLst>
          </p:cNvPr>
          <p:cNvSpPr txBox="1"/>
          <p:nvPr/>
        </p:nvSpPr>
        <p:spPr>
          <a:xfrm>
            <a:off x="4071248" y="2651460"/>
            <a:ext cx="4049507" cy="186204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Q&amp;A</a:t>
            </a:r>
            <a:endParaRPr lang="ko-KR" altLang="en-US" sz="115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92767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C4E83D0-050B-4728-80AB-903D51944219}"/>
              </a:ext>
            </a:extLst>
          </p:cNvPr>
          <p:cNvSpPr txBox="1"/>
          <p:nvPr/>
        </p:nvSpPr>
        <p:spPr>
          <a:xfrm>
            <a:off x="3290585" y="2705725"/>
            <a:ext cx="561083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177156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5B259F21-DBA3-4B67-9EE4-E6A80294CEE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CE95EAE-6940-4739-ABD6-7471CFD08D59}"/>
              </a:ext>
            </a:extLst>
          </p:cNvPr>
          <p:cNvSpPr txBox="1"/>
          <p:nvPr/>
        </p:nvSpPr>
        <p:spPr>
          <a:xfrm>
            <a:off x="792480" y="741680"/>
            <a:ext cx="11721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목차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D846066B-5975-4530-BBE5-39F8B9D872B9}"/>
              </a:ext>
            </a:extLst>
          </p:cNvPr>
          <p:cNvCxnSpPr/>
          <p:nvPr/>
        </p:nvCxnSpPr>
        <p:spPr>
          <a:xfrm>
            <a:off x="650240" y="1656080"/>
            <a:ext cx="544576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xmlns="" id="{C692260C-32E2-4E74-8433-34F40BD4CAE8}"/>
              </a:ext>
            </a:extLst>
          </p:cNvPr>
          <p:cNvGrpSpPr/>
          <p:nvPr/>
        </p:nvGrpSpPr>
        <p:grpSpPr>
          <a:xfrm>
            <a:off x="873760" y="2564953"/>
            <a:ext cx="1493899" cy="461665"/>
            <a:chOff x="873760" y="2564953"/>
            <a:chExt cx="1493899" cy="4616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2C6BFE5C-7615-4FB3-ABC9-78FEC70F8C87}"/>
                </a:ext>
              </a:extLst>
            </p:cNvPr>
            <p:cNvSpPr txBox="1"/>
            <p:nvPr/>
          </p:nvSpPr>
          <p:spPr>
            <a:xfrm>
              <a:off x="873760" y="2611119"/>
              <a:ext cx="4491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F2F88A3A-A133-426F-83D5-CBB04756EA85}"/>
                </a:ext>
              </a:extLst>
            </p:cNvPr>
            <p:cNvSpPr txBox="1"/>
            <p:nvPr/>
          </p:nvSpPr>
          <p:spPr>
            <a:xfrm>
              <a:off x="1567440" y="256495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개요</a:t>
              </a:r>
              <a:endPara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5559FD91-3E3C-45FF-B64E-011A386D190D}"/>
              </a:ext>
            </a:extLst>
          </p:cNvPr>
          <p:cNvGrpSpPr/>
          <p:nvPr/>
        </p:nvGrpSpPr>
        <p:grpSpPr>
          <a:xfrm>
            <a:off x="868295" y="3652604"/>
            <a:ext cx="2064568" cy="461665"/>
            <a:chOff x="873760" y="2564953"/>
            <a:chExt cx="2064568" cy="46166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F8B8BD32-278E-4DAC-ABEE-FFBD0DF21C80}"/>
                </a:ext>
              </a:extLst>
            </p:cNvPr>
            <p:cNvSpPr txBox="1"/>
            <p:nvPr/>
          </p:nvSpPr>
          <p:spPr>
            <a:xfrm>
              <a:off x="873760" y="2611119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00DECBF7-265F-4DBB-962F-732FF12E5335}"/>
                </a:ext>
              </a:extLst>
            </p:cNvPr>
            <p:cNvSpPr txBox="1"/>
            <p:nvPr/>
          </p:nvSpPr>
          <p:spPr>
            <a:xfrm>
              <a:off x="1567440" y="2564953"/>
              <a:ext cx="13708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개발과정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xmlns="" id="{88259B14-EAD0-4787-9BBB-581B1459C835}"/>
              </a:ext>
            </a:extLst>
          </p:cNvPr>
          <p:cNvGrpSpPr/>
          <p:nvPr/>
        </p:nvGrpSpPr>
        <p:grpSpPr>
          <a:xfrm>
            <a:off x="868295" y="4740255"/>
            <a:ext cx="2064568" cy="461665"/>
            <a:chOff x="873760" y="2564953"/>
            <a:chExt cx="2064568" cy="46166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1B54A661-880E-46B7-A414-B9E3FB24E4F4}"/>
                </a:ext>
              </a:extLst>
            </p:cNvPr>
            <p:cNvSpPr txBox="1"/>
            <p:nvPr/>
          </p:nvSpPr>
          <p:spPr>
            <a:xfrm>
              <a:off x="873760" y="2611119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03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F7594CFB-9938-4D01-A559-8C59AB5BDA94}"/>
                </a:ext>
              </a:extLst>
            </p:cNvPr>
            <p:cNvSpPr txBox="1"/>
            <p:nvPr/>
          </p:nvSpPr>
          <p:spPr>
            <a:xfrm>
              <a:off x="1567440" y="2564953"/>
              <a:ext cx="13708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세부내용</a:t>
              </a:r>
            </a:p>
          </p:txBody>
        </p:sp>
      </p:grpSp>
      <p:pic>
        <p:nvPicPr>
          <p:cNvPr id="9" name="그래픽 8">
            <a:extLst>
              <a:ext uri="{FF2B5EF4-FFF2-40B4-BE49-F238E27FC236}">
                <a16:creationId xmlns:a16="http://schemas.microsoft.com/office/drawing/2014/main" xmlns="" id="{C394168A-325E-AA5B-F34C-DF94AE4F7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064267" y="2825709"/>
            <a:ext cx="3235752" cy="174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7425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래픽 3">
            <a:extLst>
              <a:ext uri="{FF2B5EF4-FFF2-40B4-BE49-F238E27FC236}">
                <a16:creationId xmlns:a16="http://schemas.microsoft.com/office/drawing/2014/main" xmlns="" id="{F35DD6AE-C05A-CB8E-0C14-19B42416D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033712" y="2128836"/>
            <a:ext cx="6124575" cy="16859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E7873C2-0BA1-0B5B-B18B-589991CFAB43}"/>
              </a:ext>
            </a:extLst>
          </p:cNvPr>
          <p:cNvSpPr txBox="1"/>
          <p:nvPr/>
        </p:nvSpPr>
        <p:spPr>
          <a:xfrm>
            <a:off x="1326037" y="4218648"/>
            <a:ext cx="953992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구름은 어느 </a:t>
            </a: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곳이나 있고</a:t>
            </a:r>
            <a:r>
              <a:rPr lang="en-US" altLang="ko-KR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감정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또한 어느 곳에서나 생긴다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자신의 감정이 생긴 곳에 의미가 남듯이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기록하는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곳에 </a:t>
            </a:r>
            <a:r>
              <a:rPr lang="ko-KR" altLang="en-US" sz="14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구르미</a:t>
            </a:r>
            <a:r>
              <a:rPr lang="ko-KR" altLang="en-US" sz="1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가</a:t>
            </a: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남는다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감정을 구름으로 표현하며 자신의 감정을 숨김없이 기록하는 것을 </a:t>
            </a:r>
            <a:r>
              <a:rPr lang="ko-KR" altLang="en-US" sz="1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구르미라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부르고자 한다</a:t>
            </a:r>
            <a:r>
              <a:rPr lang="en-US" altLang="ko-KR" sz="1400" dirty="0">
                <a:latin typeface="+mj-ea"/>
                <a:ea typeface="+mj-ea"/>
              </a:rPr>
              <a:t>.</a:t>
            </a:r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GOORME</a:t>
            </a:r>
            <a:endParaRPr lang="ko-KR" altLang="en-US" sz="3401" dirty="0">
              <a:solidFill>
                <a:schemeClr val="accent1">
                  <a:lumMod val="50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00527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xmlns="" id="{75B21ED5-F906-982E-B5F2-FF806E1F9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059709" y="1074974"/>
            <a:ext cx="8320376" cy="485558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62854" y="235202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CONCEPT</a:t>
            </a:r>
            <a:endParaRPr lang="ko-KR" altLang="en-US" sz="3401" dirty="0">
              <a:solidFill>
                <a:schemeClr val="accent1">
                  <a:lumMod val="50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30411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xmlns="" id="{1CD60031-AF8C-2D20-E41C-7479DC9ADD8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536726" y="242937"/>
            <a:ext cx="5026311" cy="670174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0B9D3E15-E643-CAB5-590B-8874F4847CA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68" y="1080658"/>
            <a:ext cx="3769734" cy="5026312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62854" y="235202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en-US" altLang="ko-KR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CONCEPT</a:t>
            </a:r>
            <a:endParaRPr lang="ko-KR" altLang="en-US" sz="3401" dirty="0">
              <a:solidFill>
                <a:schemeClr val="accent1">
                  <a:lumMod val="50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10508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개발 기능 </a:t>
            </a:r>
            <a:r>
              <a:rPr lang="ko-KR" altLang="en-US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구성 </a:t>
            </a:r>
            <a:endParaRPr lang="ko-KR" altLang="en-US" sz="3401" dirty="0">
              <a:solidFill>
                <a:schemeClr val="accent1">
                  <a:lumMod val="50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graphicFrame>
        <p:nvGraphicFramePr>
          <p:cNvPr id="6" name="표 16">
            <a:extLst>
              <a:ext uri="{FF2B5EF4-FFF2-40B4-BE49-F238E27FC236}">
                <a16:creationId xmlns:a16="http://schemas.microsoft.com/office/drawing/2014/main" xmlns="" id="{A79BBDA5-5837-2D5B-8FE1-8A21DD27E8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3406636"/>
              </p:ext>
            </p:extLst>
          </p:nvPr>
        </p:nvGraphicFramePr>
        <p:xfrm>
          <a:off x="1226387" y="2031999"/>
          <a:ext cx="9584841" cy="2866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8755">
                  <a:extLst>
                    <a:ext uri="{9D8B030D-6E8A-4147-A177-3AD203B41FA5}">
                      <a16:colId xmlns:a16="http://schemas.microsoft.com/office/drawing/2014/main" xmlns="" val="3970307250"/>
                    </a:ext>
                  </a:extLst>
                </a:gridCol>
                <a:gridCol w="2787738">
                  <a:extLst>
                    <a:ext uri="{9D8B030D-6E8A-4147-A177-3AD203B41FA5}">
                      <a16:colId xmlns:a16="http://schemas.microsoft.com/office/drawing/2014/main" xmlns="" val="3493622400"/>
                    </a:ext>
                  </a:extLst>
                </a:gridCol>
                <a:gridCol w="4798348">
                  <a:extLst>
                    <a:ext uri="{9D8B030D-6E8A-4147-A177-3AD203B41FA5}">
                      <a16:colId xmlns:a16="http://schemas.microsoft.com/office/drawing/2014/main" xmlns="" val="2467208089"/>
                    </a:ext>
                  </a:extLst>
                </a:gridCol>
              </a:tblGrid>
              <a:tr h="5637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구분</a:t>
                      </a:r>
                    </a:p>
                  </a:txBody>
                  <a:tcPr marL="47833" marR="47833" marT="23917" marB="23917" anchor="ctr">
                    <a:lnL w="12700" cmpd="sng">
                      <a:noFill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기능</a:t>
                      </a: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설명</a:t>
                      </a:r>
                      <a:endParaRPr lang="ko-KR" altLang="en-US" sz="1200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D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95195772"/>
                  </a:ext>
                </a:extLst>
              </a:tr>
              <a:tr h="563743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111C48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메인 화면</a:t>
                      </a:r>
                    </a:p>
                  </a:txBody>
                  <a:tcPr marL="56529" marR="56529" marT="28265" marB="28265" anchor="ctr"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메모 작성</a:t>
                      </a:r>
                      <a:endParaRPr lang="ko-KR" altLang="en-US" sz="1100" dirty="0"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지도에서 장소를 선택 한 후 메모를 저장하면 좌표에 기록이 남는다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lnB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81946646"/>
                  </a:ext>
                </a:extLst>
              </a:tr>
              <a:tr h="563743">
                <a:tc vMerge="1"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메모 리스트 </a:t>
                      </a:r>
                      <a:endParaRPr lang="en-US" altLang="ko-KR" sz="1100" dirty="0"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기록된 메모들을 리스트 형태로 화면에 출력한다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16036171"/>
                  </a:ext>
                </a:extLst>
              </a:tr>
              <a:tr h="563743">
                <a:tc vMerge="1"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구름 아이콘 별 메모 리스트</a:t>
                      </a:r>
                      <a:endParaRPr lang="ko-KR" altLang="en-US" sz="1100" dirty="0"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기록된 구름 아이콘</a:t>
                      </a:r>
                      <a:r>
                        <a:rPr lang="ko-KR" altLang="en-US" sz="1100" baseline="0" dirty="0" smtClean="0">
                          <a:solidFill>
                            <a:schemeClr val="tx1"/>
                          </a:solidFill>
                          <a:latin typeface="Pretendard Medium" panose="02000603000000020004" pitchFamily="50" charset="-127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a:t>을 구분하여 리스트로 출력한다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74396793"/>
                  </a:ext>
                </a:extLst>
              </a:tr>
              <a:tr h="611072">
                <a:tc vMerge="1"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메모 세부정보 보기</a:t>
                      </a:r>
                      <a:endParaRPr lang="ko-KR" altLang="en-US" sz="1100" dirty="0"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Pretendard Light" panose="02000403000000020004" pitchFamily="50" charset="-127"/>
                          <a:ea typeface="Pretendard Light" panose="02000403000000020004" pitchFamily="50" charset="-127"/>
                          <a:cs typeface="Pretendard Light" panose="02000403000000020004" pitchFamily="50" charset="-127"/>
                        </a:rPr>
                        <a:t>기록된 메모를 클릭하면 상세정보 창으로 넘어간다</a:t>
                      </a:r>
                      <a:endParaRPr lang="ko-KR" altLang="en-US" sz="1100" dirty="0">
                        <a:latin typeface="Pretendard Light" panose="02000403000000020004" pitchFamily="50" charset="-127"/>
                        <a:ea typeface="Pretendard Light" panose="02000403000000020004" pitchFamily="50" charset="-127"/>
                        <a:cs typeface="Pretendard Light" panose="02000403000000020004" pitchFamily="50" charset="-127"/>
                      </a:endParaRPr>
                    </a:p>
                  </a:txBody>
                  <a:tcPr marL="47833" marR="47833" marT="23917" marB="23917" anchor="ctr">
                    <a:lnL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EB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3963973"/>
                  </a:ext>
                </a:extLst>
              </a:tr>
            </a:tbl>
          </a:graphicData>
        </a:graphic>
      </p:graphicFrame>
      <p:cxnSp>
        <p:nvCxnSpPr>
          <p:cNvPr id="3" name="직선 연결선 2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12914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1302147" y="1357744"/>
            <a:ext cx="9564434" cy="4756727"/>
            <a:chOff x="948097" y="1043709"/>
            <a:chExt cx="10140157" cy="5043054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097" y="1149925"/>
              <a:ext cx="10140157" cy="4858825"/>
            </a:xfrm>
            <a:prstGeom prst="rect">
              <a:avLst/>
            </a:prstGeom>
          </p:spPr>
        </p:pic>
        <p:sp>
          <p:nvSpPr>
            <p:cNvPr id="2" name="직사각형 1"/>
            <p:cNvSpPr/>
            <p:nvPr/>
          </p:nvSpPr>
          <p:spPr>
            <a:xfrm>
              <a:off x="1731817" y="1208117"/>
              <a:ext cx="4502727" cy="406400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4151745" y="2907653"/>
              <a:ext cx="2530764" cy="1346494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635274" y="1043709"/>
              <a:ext cx="2452980" cy="5043054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948097" y="1754447"/>
              <a:ext cx="571091" cy="1390996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</a:t>
            </a:r>
            <a:r>
              <a:rPr lang="ko-KR" altLang="en-US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endParaRPr lang="ko-KR" altLang="en-US" sz="3401" dirty="0">
              <a:solidFill>
                <a:schemeClr val="accent1">
                  <a:lumMod val="50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307438" y="1996328"/>
            <a:ext cx="2032930" cy="338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307439" y="1985045"/>
            <a:ext cx="20329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err="1" smtClean="0">
                <a:solidFill>
                  <a:srgbClr val="C00000"/>
                </a:solidFill>
              </a:rPr>
              <a:t>구르미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 별 메모 검색</a:t>
            </a:r>
            <a:endParaRPr lang="ko-KR" altLang="en-US" sz="1600" b="1" dirty="0">
              <a:solidFill>
                <a:srgbClr val="C0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90562" y="3510023"/>
            <a:ext cx="2204449" cy="338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6514414" y="5267068"/>
            <a:ext cx="1935145" cy="338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3307439" y="4571816"/>
            <a:ext cx="2406428" cy="338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307438" y="4571518"/>
            <a:ext cx="24064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00000"/>
                </a:solidFill>
              </a:rPr>
              <a:t>메모가 저장된 좌표 </a:t>
            </a:r>
            <a:r>
              <a:rPr lang="ko-KR" altLang="en-US" sz="1600" b="1" dirty="0" err="1" smtClean="0">
                <a:solidFill>
                  <a:srgbClr val="C00000"/>
                </a:solidFill>
              </a:rPr>
              <a:t>마커</a:t>
            </a:r>
            <a:endParaRPr lang="ko-KR" altLang="en-US" sz="1600" b="1" dirty="0">
              <a:solidFill>
                <a:srgbClr val="C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0562" y="3460684"/>
            <a:ext cx="22044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00000"/>
                </a:solidFill>
              </a:rPr>
              <a:t>다양한 기능 추가 예정</a:t>
            </a:r>
            <a:endParaRPr lang="ko-KR" altLang="en-US" sz="1600" b="1" dirty="0">
              <a:solidFill>
                <a:srgbClr val="C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14414" y="5267068"/>
            <a:ext cx="19351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00000"/>
                </a:solidFill>
              </a:rPr>
              <a:t>기록된 메모 리스트</a:t>
            </a:r>
            <a:endParaRPr lang="ko-KR" altLang="en-US" sz="1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13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3298059" y="1228436"/>
            <a:ext cx="5305258" cy="5079220"/>
            <a:chOff x="2988722" y="944849"/>
            <a:chExt cx="5476049" cy="5242734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8722" y="944849"/>
              <a:ext cx="5476049" cy="5242734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4106932" y="4045526"/>
              <a:ext cx="3374523" cy="96981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5347855" y="5171192"/>
              <a:ext cx="932872" cy="379864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053139" y="1750290"/>
              <a:ext cx="3522304" cy="213938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</a:t>
            </a:r>
            <a:r>
              <a:rPr lang="ko-KR" altLang="en-US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endParaRPr lang="ko-KR" altLang="en-US" sz="3401" dirty="0">
              <a:solidFill>
                <a:schemeClr val="accent1">
                  <a:lumMod val="50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931888" y="2752641"/>
            <a:ext cx="2204449" cy="338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7931888" y="2703302"/>
            <a:ext cx="1059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00000"/>
                </a:solidFill>
              </a:rPr>
              <a:t>메모 작성</a:t>
            </a:r>
            <a:endParaRPr lang="ko-KR" altLang="en-US" sz="1600" b="1" dirty="0">
              <a:solidFill>
                <a:srgbClr val="C00000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6639501" y="5573425"/>
            <a:ext cx="1102225" cy="338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6639501" y="5524086"/>
            <a:ext cx="1059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00000"/>
                </a:solidFill>
              </a:rPr>
              <a:t>메모 기록</a:t>
            </a:r>
            <a:endParaRPr lang="ko-KR" altLang="en-US" sz="1600" b="1" dirty="0">
              <a:solidFill>
                <a:srgbClr val="C0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936309" y="4576822"/>
            <a:ext cx="2204449" cy="338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070960" y="4532916"/>
            <a:ext cx="19351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00000"/>
                </a:solidFill>
              </a:rPr>
              <a:t>귀여운 </a:t>
            </a:r>
            <a:r>
              <a:rPr lang="ko-KR" altLang="en-US" sz="1600" b="1" dirty="0" err="1" smtClean="0">
                <a:solidFill>
                  <a:srgbClr val="C00000"/>
                </a:solidFill>
              </a:rPr>
              <a:t>구르미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 선택</a:t>
            </a:r>
            <a:endParaRPr lang="ko-KR" altLang="en-US" sz="1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8342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3112654" y="1203053"/>
            <a:ext cx="6038061" cy="5058201"/>
            <a:chOff x="2418042" y="666616"/>
            <a:chExt cx="6898928" cy="5779366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8042" y="666616"/>
              <a:ext cx="6898928" cy="5779366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3057165" y="5599189"/>
              <a:ext cx="2555844" cy="419794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055672" y="1026942"/>
              <a:ext cx="553755" cy="435957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" name="직선 연결선 8"/>
          <p:cNvCxnSpPr/>
          <p:nvPr/>
        </p:nvCxnSpPr>
        <p:spPr>
          <a:xfrm>
            <a:off x="390562" y="850915"/>
            <a:ext cx="11256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784502" y="543074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GOORME PROJECT</a:t>
            </a:r>
            <a:endParaRPr lang="ko-KR" altLang="en-US" sz="1400" dirty="0">
              <a:solidFill>
                <a:schemeClr val="accent4">
                  <a:lumMod val="60000"/>
                  <a:lumOff val="4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DBF126D-DACD-A19A-8B12-9F016FF6EBED}"/>
              </a:ext>
            </a:extLst>
          </p:cNvPr>
          <p:cNvSpPr txBox="1"/>
          <p:nvPr/>
        </p:nvSpPr>
        <p:spPr>
          <a:xfrm>
            <a:off x="390562" y="235234"/>
            <a:ext cx="3759776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371600" latinLnBrk="1"/>
            <a:r>
              <a:rPr lang="ko-KR" altLang="en-US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상세 구성</a:t>
            </a:r>
            <a:r>
              <a:rPr lang="ko-KR" altLang="en-US" sz="3401" dirty="0" smtClean="0">
                <a:solidFill>
                  <a:schemeClr val="accent1">
                    <a:lumMod val="50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endParaRPr lang="ko-KR" altLang="en-US" sz="3401" dirty="0">
              <a:solidFill>
                <a:schemeClr val="accent1">
                  <a:lumMod val="50000"/>
                </a:schemeClr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8854346" y="1605326"/>
            <a:ext cx="2204449" cy="338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854346" y="1562491"/>
            <a:ext cx="19351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00000"/>
                </a:solidFill>
              </a:rPr>
              <a:t>기록된 </a:t>
            </a:r>
            <a:r>
              <a:rPr lang="ko-KR" altLang="en-US" sz="1600" b="1" dirty="0" err="1" smtClean="0">
                <a:solidFill>
                  <a:srgbClr val="C00000"/>
                </a:solidFill>
              </a:rPr>
              <a:t>구르미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 확인</a:t>
            </a:r>
            <a:endParaRPr lang="ko-KR" altLang="en-US" sz="1600" b="1" dirty="0">
              <a:solidFill>
                <a:srgbClr val="C00000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339227" y="5966606"/>
            <a:ext cx="2204449" cy="338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012488" y="5984695"/>
            <a:ext cx="1531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00000"/>
                </a:solidFill>
              </a:rPr>
              <a:t>메모 추가 기능</a:t>
            </a:r>
            <a:endParaRPr lang="ko-KR" altLang="en-US" sz="1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09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_SKY_BLUE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FDF54F"/>
      </a:accent5>
      <a:accent6>
        <a:srgbClr val="59D3F5"/>
      </a:accent6>
      <a:hlink>
        <a:srgbClr val="757070"/>
      </a:hlink>
      <a:folHlink>
        <a:srgbClr val="757070"/>
      </a:folHlink>
    </a:clrScheme>
    <a:fontScheme name="G마켓 산스와 나눔스퀘어">
      <a:majorFont>
        <a:latin typeface="G마켓 산스 TTF Bold"/>
        <a:ea typeface="나눔스퀘어 ExtraBold"/>
        <a:cs typeface=""/>
      </a:majorFont>
      <a:minorFont>
        <a:latin typeface="G마켓 산스 TTF Medium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1084</TotalTime>
  <Words>152</Words>
  <Application>Microsoft Office PowerPoint</Application>
  <PresentationFormat>와이드스크린</PresentationFormat>
  <Paragraphs>54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Arial Unicode MS</vt:lpstr>
      <vt:lpstr>G마켓 산스 TTF Bold</vt:lpstr>
      <vt:lpstr>G마켓 산스 TTF Medium</vt:lpstr>
      <vt:lpstr>Pretendard ExtraBold</vt:lpstr>
      <vt:lpstr>Pretendard Light</vt:lpstr>
      <vt:lpstr>Pretendard Medium</vt:lpstr>
      <vt:lpstr>나눔스퀘어 ExtraBold</vt:lpstr>
      <vt:lpstr>나눔스퀘어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KS5052</cp:lastModifiedBy>
  <cp:revision>63</cp:revision>
  <dcterms:created xsi:type="dcterms:W3CDTF">2020-02-09T06:06:54Z</dcterms:created>
  <dcterms:modified xsi:type="dcterms:W3CDTF">2022-07-01T02:32:44Z</dcterms:modified>
</cp:coreProperties>
</file>

<file path=docProps/thumbnail.jpeg>
</file>